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howGuides="1">
      <p:cViewPr varScale="1">
        <p:scale>
          <a:sx n="107" d="100"/>
          <a:sy n="107" d="100"/>
        </p:scale>
        <p:origin x="165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73AFD-3D68-47AD-917F-1636177670CE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75BF22-8CE5-485D-AD83-65B0C42ED4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4687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963ED-D352-42EC-BB1A-8DB944260EB5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C5DBB-4544-4397-A0BB-E790EA027B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3577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963ED-D352-42EC-BB1A-8DB944260EB5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C5DBB-4544-4397-A0BB-E790EA027B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5494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963ED-D352-42EC-BB1A-8DB944260EB5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C5DBB-4544-4397-A0BB-E790EA027B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0278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963ED-D352-42EC-BB1A-8DB944260EB5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C5DBB-4544-4397-A0BB-E790EA027B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0814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963ED-D352-42EC-BB1A-8DB944260EB5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C5DBB-4544-4397-A0BB-E790EA027B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6653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963ED-D352-42EC-BB1A-8DB944260EB5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C5DBB-4544-4397-A0BB-E790EA027B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1231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963ED-D352-42EC-BB1A-8DB944260EB5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C5DBB-4544-4397-A0BB-E790EA027B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7264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963ED-D352-42EC-BB1A-8DB944260EB5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C5DBB-4544-4397-A0BB-E790EA027B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614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963ED-D352-42EC-BB1A-8DB944260EB5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C5DBB-4544-4397-A0BB-E790EA027B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1306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963ED-D352-42EC-BB1A-8DB944260EB5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C5DBB-4544-4397-A0BB-E790EA027B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827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963ED-D352-42EC-BB1A-8DB944260EB5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C5DBB-4544-4397-A0BB-E790EA027B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6565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963ED-D352-42EC-BB1A-8DB944260EB5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C5DBB-4544-4397-A0BB-E790EA027B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4266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scenter.co.jp/student/index.html" TargetMode="External"/><Relationship Id="rId2" Type="http://schemas.openxmlformats.org/officeDocument/2006/relationships/hyperlink" Target="https://service.dscenter.co.jp/dss/student/login?year=2026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467544" y="479037"/>
            <a:ext cx="8172926" cy="462434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履修履歴提出のお願い</a:t>
            </a:r>
          </a:p>
          <a:p>
            <a:endParaRPr lang="en-US" altLang="ja-JP" sz="105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05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●●●●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様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この度は当社へご応募頂きまして、誠にありがとうございます。</a:t>
            </a:r>
          </a:p>
          <a:p>
            <a:endParaRPr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当社では、採用選考時に履修履歴を活用した面接を行います。</a:t>
            </a: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「履修履歴データベース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(202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６年版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」を利用して弊社宛てに履修履歴を提出してください。</a:t>
            </a: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履修履歴とは、大学等で取得した全科目名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履修中含む）・単位数・評価です）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05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提出期限：　</a:t>
            </a:r>
            <a:r>
              <a:rPr lang="ja-JP" altLang="en-US" sz="1050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〇月〇日</a:t>
            </a:r>
            <a:endParaRPr lang="en-US" altLang="ja-JP" sz="1050" b="1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spcBef>
                <a:spcPts val="600"/>
              </a:spcBef>
            </a:pPr>
            <a:r>
              <a:rPr lang="en-US" altLang="ja-JP" sz="105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05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履修履歴提出の手順</a:t>
            </a:r>
            <a:r>
              <a:rPr lang="en-US" altLang="ja-JP" sz="105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</a:p>
          <a:p>
            <a:pPr>
              <a:spcBef>
                <a:spcPts val="600"/>
              </a:spcBef>
            </a:pPr>
            <a:r>
              <a:rPr lang="ja-JP" altLang="en-US" sz="105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①右記</a:t>
            </a:r>
            <a:r>
              <a:rPr lang="en-US" altLang="ja-JP" sz="105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URL</a:t>
            </a:r>
            <a:r>
              <a:rPr lang="ja-JP" altLang="en-US" sz="105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より登録　</a:t>
            </a:r>
            <a:r>
              <a:rPr lang="en-US" altLang="ja-JP" sz="1050" dirty="0">
                <a:latin typeface="メイリオ" pitchFamily="50" charset="-128"/>
                <a:ea typeface="メイリオ" pitchFamily="50" charset="-128"/>
                <a:cs typeface="メイリオ" pitchFamily="50" charset="-128"/>
                <a:hlinkClick r:id="rId2"/>
              </a:rPr>
              <a:t>https://service.dscenter.co.jp/dss/student/login?year</a:t>
            </a:r>
            <a:r>
              <a:rPr lang="en-US" altLang="ja-JP" sz="1050">
                <a:latin typeface="メイリオ" pitchFamily="50" charset="-128"/>
                <a:ea typeface="メイリオ" pitchFamily="50" charset="-128"/>
                <a:cs typeface="メイリオ" pitchFamily="50" charset="-128"/>
                <a:hlinkClick r:id="rId2"/>
              </a:rPr>
              <a:t>=2026</a:t>
            </a:r>
            <a:endParaRPr lang="en-US" altLang="ja-JP" sz="105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05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登録方法は右記マニュアルを参考にしてください　</a:t>
            </a:r>
            <a:r>
              <a:rPr lang="en-US" altLang="ja-JP" sz="1050" dirty="0">
                <a:latin typeface="メイリオ" pitchFamily="50" charset="-128"/>
                <a:ea typeface="メイリオ" pitchFamily="50" charset="-128"/>
                <a:cs typeface="メイリオ" pitchFamily="50" charset="-128"/>
                <a:hlinkClick r:id="rId3"/>
              </a:rPr>
              <a:t>http://dscenter.co.jp/student/index.html</a:t>
            </a:r>
            <a:endParaRPr lang="en-US" altLang="ja-JP" sz="105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05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②送信・印刷画面から下記の情報を入力し送信</a:t>
            </a:r>
            <a:r>
              <a:rPr lang="en-US" altLang="ja-JP" sz="105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(</a:t>
            </a:r>
            <a:r>
              <a:rPr lang="ja-JP" altLang="en-US" sz="105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提出</a:t>
            </a:r>
            <a:r>
              <a:rPr lang="en-US" altLang="ja-JP" sz="105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)</a:t>
            </a:r>
            <a:r>
              <a:rPr lang="ja-JP" altLang="en-US" sz="105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してください。</a:t>
            </a:r>
            <a:endParaRPr lang="en-US" altLang="ja-JP" sz="105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◇企業コード　　：　</a:t>
            </a:r>
            <a:r>
              <a:rPr lang="en-US" altLang="ja-JP" sz="11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abcd9999</a:t>
            </a:r>
            <a:r>
              <a:rPr lang="ja-JP" altLang="en-US" sz="11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b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◇送信者情報１　：　</a:t>
            </a:r>
            <a:r>
              <a:rPr lang="ja-JP" altLang="en-US" sz="11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○○を入力してください</a:t>
            </a:r>
            <a:br>
              <a:rPr lang="ja-JP" altLang="en-US" sz="11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◇送信者情報２　：　</a:t>
            </a:r>
            <a:r>
              <a:rPr lang="ja-JP" altLang="en-US" sz="11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△△を入力してください</a:t>
            </a:r>
            <a:br>
              <a:rPr lang="ja-JP" altLang="en-US" sz="11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br>
              <a:rPr kumimoji="1" lang="en-US" altLang="ja-JP" sz="9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endParaRPr lang="en-US" altLang="ja-JP" sz="9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spcBef>
                <a:spcPts val="300"/>
              </a:spcBef>
            </a:pPr>
            <a:r>
              <a:rPr lang="ja-JP" altLang="en-US" sz="105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履修履歴の登録・送信に関してご不明な点は、㈱履修データセンターＨＰ「よくあるご質問」をご確認頂くか、</a:t>
            </a:r>
            <a:endParaRPr lang="en-US" altLang="ja-JP" sz="1050" u="sng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spcBef>
                <a:spcPts val="300"/>
              </a:spcBef>
            </a:pPr>
            <a:r>
              <a:rPr lang="ja-JP" altLang="en-US" sz="105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学生サポート窓口　</a:t>
            </a:r>
            <a:r>
              <a:rPr lang="en-US" altLang="ja-JP" sz="105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( student@dscenter.co.jp</a:t>
            </a:r>
            <a:r>
              <a:rPr lang="ja-JP" altLang="en-US" sz="105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／</a:t>
            </a:r>
            <a:r>
              <a:rPr lang="en-US" altLang="ja-JP" sz="105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03-6277-2774 </a:t>
            </a:r>
            <a:r>
              <a:rPr lang="ja-JP" altLang="en-US" sz="105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平日</a:t>
            </a:r>
            <a:r>
              <a:rPr lang="en-US" altLang="ja-JP" sz="105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9:30</a:t>
            </a:r>
            <a:r>
              <a:rPr lang="ja-JP" altLang="en-US" sz="105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～</a:t>
            </a:r>
            <a:r>
              <a:rPr lang="en-US" altLang="ja-JP" sz="105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11:30</a:t>
            </a:r>
            <a:r>
              <a:rPr lang="ja-JP" altLang="en-US" sz="105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en-US" altLang="ja-JP" sz="105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13:00</a:t>
            </a:r>
            <a:r>
              <a:rPr lang="ja-JP" altLang="en-US" sz="105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～</a:t>
            </a:r>
            <a:r>
              <a:rPr lang="en-US" altLang="ja-JP" sz="105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16:30</a:t>
            </a:r>
            <a:r>
              <a:rPr lang="ja-JP" altLang="en-US" sz="105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）へ直接ご連絡ください。 </a:t>
            </a:r>
            <a:endParaRPr lang="en-US" altLang="ja-JP" sz="105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105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05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ご提出をお待ちしておりますので、よろしくお願いいたします。</a:t>
            </a:r>
            <a:endParaRPr lang="en-US" altLang="ja-JP" sz="105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96062" y="5210753"/>
            <a:ext cx="8244408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300"/>
              </a:spcBef>
            </a:pPr>
            <a:r>
              <a:rPr lang="en-US" altLang="ja-JP" sz="105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</a:rPr>
              <a:t>※</a:t>
            </a:r>
            <a:r>
              <a:rPr lang="ja-JP" altLang="en-US" sz="105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</a:rPr>
              <a:t>送信者情報１，２についての例などはご利用の手引き、もしくはホームページにございますので、ご参考にされてください。</a:t>
            </a:r>
            <a:endParaRPr lang="en-US" altLang="ja-JP" sz="1050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1933246" y="3276383"/>
            <a:ext cx="1759649" cy="5993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474870" y="3002630"/>
            <a:ext cx="3471765" cy="338554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メイリオ" pitchFamily="50" charset="-128"/>
                <a:ea typeface="メイリオ" pitchFamily="50" charset="-128"/>
              </a:rPr>
              <a:t>◇企業コード　　：契約時に企業様にお伝えしているコードです。</a:t>
            </a:r>
            <a:endParaRPr lang="en-US" altLang="ja-JP" sz="800" dirty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>
                <a:latin typeface="メイリオ" pitchFamily="50" charset="-128"/>
                <a:ea typeface="メイリオ" pitchFamily="50" charset="-128"/>
              </a:rPr>
              <a:t>　　　　　　　　　</a:t>
            </a:r>
            <a:r>
              <a:rPr lang="en-US" altLang="ja-JP" sz="800" dirty="0">
                <a:latin typeface="メイリオ" pitchFamily="50" charset="-128"/>
                <a:ea typeface="メイリオ" pitchFamily="50" charset="-128"/>
              </a:rPr>
              <a:t>※</a:t>
            </a:r>
            <a:r>
              <a:rPr lang="ja-JP" altLang="en-US" sz="800" dirty="0">
                <a:latin typeface="メイリオ" pitchFamily="50" charset="-128"/>
                <a:ea typeface="メイリオ" pitchFamily="50" charset="-128"/>
              </a:rPr>
              <a:t>年度ごとに異なります。</a:t>
            </a:r>
          </a:p>
        </p:txBody>
      </p:sp>
      <p:cxnSp>
        <p:nvCxnSpPr>
          <p:cNvPr id="22" name="直線矢印コネクタ 21"/>
          <p:cNvCxnSpPr>
            <a:cxnSpLocks/>
            <a:stCxn id="21" idx="1"/>
          </p:cNvCxnSpPr>
          <p:nvPr/>
        </p:nvCxnSpPr>
        <p:spPr>
          <a:xfrm flipH="1">
            <a:off x="3692895" y="3171907"/>
            <a:ext cx="1781975" cy="21324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5474871" y="3385155"/>
            <a:ext cx="3471766" cy="83099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メイリオ" pitchFamily="50" charset="-128"/>
                <a:ea typeface="メイリオ" pitchFamily="50" charset="-128"/>
              </a:rPr>
              <a:t>◇送信者情報１：応募者を識別するための情報です（必須入力）</a:t>
            </a:r>
            <a:endParaRPr lang="en-US" altLang="ja-JP" sz="800" dirty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>
                <a:latin typeface="メイリオ" pitchFamily="50" charset="-128"/>
                <a:ea typeface="メイリオ" pitchFamily="50" charset="-128"/>
              </a:rPr>
              <a:t>　　　　　　　　「氏名を入力してください」など</a:t>
            </a:r>
            <a:endParaRPr lang="en-US" altLang="ja-JP" sz="800" dirty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>
                <a:latin typeface="メイリオ" pitchFamily="50" charset="-128"/>
                <a:ea typeface="メイリオ" pitchFamily="50" charset="-128"/>
              </a:rPr>
              <a:t>◇送信者情報２：補足情報を入力してもらう欄です。（ご利用は任意）</a:t>
            </a:r>
            <a:endParaRPr lang="en-US" altLang="ja-JP" sz="800" dirty="0">
              <a:latin typeface="メイリオ" pitchFamily="50" charset="-128"/>
              <a:ea typeface="メイリオ" pitchFamily="50" charset="-128"/>
            </a:endParaRPr>
          </a:p>
          <a:p>
            <a:endParaRPr lang="en-US" altLang="ja-JP" sz="800" dirty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800" dirty="0">
                <a:latin typeface="メイリオ" pitchFamily="50" charset="-128"/>
                <a:ea typeface="メイリオ" pitchFamily="50" charset="-128"/>
              </a:rPr>
              <a:t>　＊</a:t>
            </a:r>
            <a:r>
              <a:rPr lang="en-US" altLang="ja-JP" sz="800" dirty="0">
                <a:latin typeface="メイリオ" pitchFamily="50" charset="-128"/>
                <a:ea typeface="メイリオ" pitchFamily="50" charset="-128"/>
              </a:rPr>
              <a:t>15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文字を超える場合はエラーとなる場合があります</a:t>
            </a:r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＊スペースや記号「</a:t>
            </a:r>
            <a:r>
              <a:rPr lang="en-US" altLang="ja-JP" sz="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/¥:;,*?|“&lt;&gt;</a:t>
            </a:r>
            <a:r>
              <a:rPr lang="ja-JP" altLang="en-US" sz="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」は送信時にエラーとなります</a:t>
            </a:r>
            <a:endParaRPr lang="en-US" altLang="ja-JP" sz="800" dirty="0">
              <a:latin typeface="メイリオ" pitchFamily="50" charset="-128"/>
              <a:ea typeface="メイリオ" pitchFamily="50" charset="-128"/>
            </a:endParaRPr>
          </a:p>
        </p:txBody>
      </p:sp>
      <p:cxnSp>
        <p:nvCxnSpPr>
          <p:cNvPr id="28" name="直線矢印コネクタ 27"/>
          <p:cNvCxnSpPr>
            <a:cxnSpLocks/>
            <a:stCxn id="27" idx="1"/>
          </p:cNvCxnSpPr>
          <p:nvPr/>
        </p:nvCxnSpPr>
        <p:spPr>
          <a:xfrm flipH="1" flipV="1">
            <a:off x="3669131" y="3668296"/>
            <a:ext cx="1805740" cy="13235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正方形/長方形 38"/>
          <p:cNvSpPr/>
          <p:nvPr/>
        </p:nvSpPr>
        <p:spPr>
          <a:xfrm>
            <a:off x="417594" y="225552"/>
            <a:ext cx="47134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1000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文例の赤枠の箇所等を変更してご使用ください。</a:t>
            </a:r>
            <a:endParaRPr lang="en-US" altLang="ja-JP" sz="1000" b="1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2BD79D1-179C-4327-B9FC-4BF5E5965EF1}"/>
              </a:ext>
            </a:extLst>
          </p:cNvPr>
          <p:cNvSpPr txBox="1"/>
          <p:nvPr/>
        </p:nvSpPr>
        <p:spPr>
          <a:xfrm>
            <a:off x="611560" y="5966194"/>
            <a:ext cx="6912768" cy="4154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105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面接で履修履歴を利用しますので</a:t>
            </a:r>
            <a:endParaRPr lang="en-US" altLang="ja-JP" sz="105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05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「送信・印刷」➡「送信履歴」➡「</a:t>
            </a:r>
            <a:r>
              <a:rPr lang="en-US" altLang="ja-JP" sz="105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PDF</a:t>
            </a:r>
            <a:r>
              <a:rPr lang="ja-JP" altLang="en-US" sz="105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」で　ダウンロードして手元で見られるように準備してください</a:t>
            </a:r>
            <a:endParaRPr lang="en-US" altLang="ja-JP" sz="105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F2B724B-2FDF-4F5A-A556-8663446CA8A3}"/>
              </a:ext>
            </a:extLst>
          </p:cNvPr>
          <p:cNvSpPr txBox="1"/>
          <p:nvPr/>
        </p:nvSpPr>
        <p:spPr>
          <a:xfrm>
            <a:off x="438963" y="5677917"/>
            <a:ext cx="47748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Web</a:t>
            </a:r>
            <a:r>
              <a:rPr kumimoji="1" lang="ja-JP" altLang="en-US" sz="1200" dirty="0"/>
              <a:t>面接で学生も閲覧させる場合には下記の指示を追加してください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3709914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446</Words>
  <Application>Microsoft Office PowerPoint</Application>
  <PresentationFormat>画面に合わせる (4:3)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FJ-USER</dc:creator>
  <cp:lastModifiedBy>中川 RDC</cp:lastModifiedBy>
  <cp:revision>49</cp:revision>
  <cp:lastPrinted>2020-08-13T03:15:19Z</cp:lastPrinted>
  <dcterms:created xsi:type="dcterms:W3CDTF">2016-01-14T09:30:57Z</dcterms:created>
  <dcterms:modified xsi:type="dcterms:W3CDTF">2024-12-09T01:02:02Z</dcterms:modified>
</cp:coreProperties>
</file>