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73AFD-3D68-47AD-917F-1636177670CE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5BF22-8CE5-485D-AD83-65B0C42ED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68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57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49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27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65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23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26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61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30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82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56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63ED-D352-42EC-BB1A-8DB944260EB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26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scenter.co.jp/student/index.html" TargetMode="External"/><Relationship Id="rId2" Type="http://schemas.openxmlformats.org/officeDocument/2006/relationships/hyperlink" Target="https://service.dscenter.co.jp/dss/student/login?year=202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67544" y="479037"/>
            <a:ext cx="8172926" cy="46243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履修履歴提出のお願い</a:t>
            </a:r>
          </a:p>
          <a:p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●●●●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この度は当社へご応募頂きまして、誠にありがとうございます。</a:t>
            </a: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当社では、採用選考時に履修履歴を活用した面接を行います。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「履修履歴データベース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６年版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」を利用して弊社宛てに履修履歴を提出してください。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履修履歴とは、大学等で取得した全科目名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履修中含む）・単位数・評価です）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提出期限：　</a:t>
            </a:r>
            <a:r>
              <a:rPr lang="ja-JP" altLang="en-US" sz="105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〇月〇日</a:t>
            </a:r>
            <a:endParaRPr lang="en-US" altLang="ja-JP" sz="105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履修履歴提出の手順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①右記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URL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より登録　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2"/>
              </a:rPr>
              <a:t>https://service.dscenter.co.jp/dss/student/login?year</a:t>
            </a:r>
            <a:r>
              <a:rPr lang="en-US" altLang="ja-JP" sz="105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2"/>
              </a:rPr>
              <a:t>=2026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登録方法は右記マニュアルを参考にしてください　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3"/>
              </a:rPr>
              <a:t>http://dscenter.co.jp/student/index.html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②送信・印刷画面から下記の情報を入力し送信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提出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してください。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◇企業コード　　：　</a:t>
            </a:r>
            <a:r>
              <a:rPr lang="en-US" altLang="ja-JP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abcd9999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b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◇送信者情報１　：　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○○を入力してください</a:t>
            </a:r>
            <a:b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◇送信者情報２　：　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△△を入力してください</a:t>
            </a:r>
            <a:b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kumimoji="1" lang="en-US" altLang="ja-JP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endParaRPr lang="en-US" altLang="ja-JP" sz="9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履修履歴の登録・送信に関してご不明な点は、㈱履修データセンターＨＰ「よくあるご質問」をご確認頂くか、</a:t>
            </a:r>
            <a:endParaRPr lang="en-US" altLang="ja-JP" sz="105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学生サポート窓口　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 student@dscenter.co.jp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／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03-6277-2774 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9:30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11:30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13:00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16:30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）へ直接ご連絡ください。 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ご提出をお待ちしておりますので、よろしくお願いいたします。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6062" y="5210753"/>
            <a:ext cx="82444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</a:pPr>
            <a:r>
              <a:rPr lang="en-US" altLang="ja-JP" sz="105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05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送信者情報１，２についての例などはご利用の手引き、もしくはホームページにございますので、ご参考にされてください。</a:t>
            </a:r>
            <a:endParaRPr lang="en-US" altLang="ja-JP" sz="105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933246" y="3276383"/>
            <a:ext cx="1759649" cy="5993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74870" y="3002630"/>
            <a:ext cx="3471765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◇企業コード　　：契約時に企業様にお伝えしているコードです。</a:t>
            </a: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　　　　　　　　　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年度ごとに異なります。</a:t>
            </a:r>
          </a:p>
        </p:txBody>
      </p:sp>
      <p:cxnSp>
        <p:nvCxnSpPr>
          <p:cNvPr id="22" name="直線矢印コネクタ 21"/>
          <p:cNvCxnSpPr>
            <a:cxnSpLocks/>
            <a:stCxn id="21" idx="1"/>
          </p:cNvCxnSpPr>
          <p:nvPr/>
        </p:nvCxnSpPr>
        <p:spPr>
          <a:xfrm flipH="1">
            <a:off x="3692895" y="3171907"/>
            <a:ext cx="1781975" cy="2132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474871" y="3385155"/>
            <a:ext cx="3471766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◇送信者情報１：応募者を識別するための情報です（必須入力）</a:t>
            </a: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　　　　　　　　「氏名を入力してください」など</a:t>
            </a: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◇送信者情報２：補足情報を入力してもらう欄です。（ご利用は任意）</a:t>
            </a: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>
                <a:latin typeface="メイリオ" pitchFamily="50" charset="-128"/>
                <a:ea typeface="メイリオ" pitchFamily="50" charset="-128"/>
              </a:rPr>
              <a:t>　＊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</a:rPr>
              <a:t>15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文字を超える場合はエラーとなる場合があります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＊スペースや記号「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/¥:;,*?|“&lt;&gt;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」は送信時にエラーとなります</a:t>
            </a: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28" name="直線矢印コネクタ 27"/>
          <p:cNvCxnSpPr>
            <a:cxnSpLocks/>
            <a:stCxn id="27" idx="1"/>
          </p:cNvCxnSpPr>
          <p:nvPr/>
        </p:nvCxnSpPr>
        <p:spPr>
          <a:xfrm flipH="1" flipV="1">
            <a:off x="3669131" y="3668296"/>
            <a:ext cx="1805740" cy="13235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417594" y="225552"/>
            <a:ext cx="47134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文例の赤枠の箇所等を変更してご使用ください。</a:t>
            </a:r>
            <a:endParaRPr lang="en-US" altLang="ja-JP" sz="1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2BD79D1-179C-4327-B9FC-4BF5E5965EF1}"/>
              </a:ext>
            </a:extLst>
          </p:cNvPr>
          <p:cNvSpPr txBox="1"/>
          <p:nvPr/>
        </p:nvSpPr>
        <p:spPr>
          <a:xfrm>
            <a:off x="611560" y="5966194"/>
            <a:ext cx="691276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面接で履修履歴を利用しますので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「送信・印刷」➡「送信履歴」➡「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PDF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」で　ダウンロードして手元で見られるように準備してください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2B724B-2FDF-4F5A-A556-8663446CA8A3}"/>
              </a:ext>
            </a:extLst>
          </p:cNvPr>
          <p:cNvSpPr txBox="1"/>
          <p:nvPr/>
        </p:nvSpPr>
        <p:spPr>
          <a:xfrm>
            <a:off x="438963" y="5677917"/>
            <a:ext cx="4774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Web</a:t>
            </a:r>
            <a:r>
              <a:rPr kumimoji="1" lang="ja-JP" altLang="en-US" sz="1200" dirty="0"/>
              <a:t>面接で学生も閲覧させる場合には下記の指示を追加してください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70991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446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中川 RDC</cp:lastModifiedBy>
  <cp:revision>49</cp:revision>
  <cp:lastPrinted>2020-08-13T03:15:19Z</cp:lastPrinted>
  <dcterms:created xsi:type="dcterms:W3CDTF">2016-01-14T09:30:57Z</dcterms:created>
  <dcterms:modified xsi:type="dcterms:W3CDTF">2024-12-09T01:02:02Z</dcterms:modified>
</cp:coreProperties>
</file>